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9/25/13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74590"/>
            <a:ext cx="6400800" cy="869798"/>
          </a:xfrm>
        </p:spPr>
        <p:txBody>
          <a:bodyPr>
            <a:norm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reloj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89" y="634968"/>
            <a:ext cx="5337096" cy="40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75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impresora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62789"/>
            <a:ext cx="6019265" cy="451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7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ascensor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88747" y="534892"/>
            <a:ext cx="4304998" cy="425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6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puerta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hoto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32" y="256689"/>
            <a:ext cx="7283278" cy="457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6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alarma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hoto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89215" y="999737"/>
            <a:ext cx="4406503" cy="330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66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basurero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hoto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45156">
            <a:off x="1147355" y="625297"/>
            <a:ext cx="6539634" cy="394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6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carro de los laptops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44" y="416748"/>
            <a:ext cx="6782841" cy="429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1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piano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01" y="419153"/>
            <a:ext cx="6972006" cy="406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1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basurero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 descr="photo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64" y="557649"/>
            <a:ext cx="6650935" cy="39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11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12</TotalTime>
  <Words>21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2013-09-25T20:10:21Z</dcterms:created>
  <dcterms:modified xsi:type="dcterms:W3CDTF">2013-09-25T20:22:52Z</dcterms:modified>
</cp:coreProperties>
</file>